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9" r:id="rId4"/>
    <p:sldMasterId id="2147483660" r:id="rId5"/>
  </p:sldMasterIdLst>
  <p:notesMasterIdLst>
    <p:notesMasterId r:id="rId6"/>
  </p:notesMasterIdLst>
  <p:sldIdLst>
    <p:sldId id="256" r:id="rId7"/>
    <p:sldId id="257" r:id="rId8"/>
  </p:sldIdLst>
  <p:sldSz cy="6858000" cx="9144000"/>
  <p:notesSz cy="9144000" cx="6858000"/>
  <p:defaultTextStyle>
    <a:defPPr marR="0" algn="l" rtl="0">
      <a:lnSpc>
        <a:spcPct val="100.00%"/>
      </a:lnSpc>
      <a:spcBef>
        <a:spcPts val="0"/>
      </a:spcBef>
      <a:spcAft>
        <a:spcPts val="0"/>
      </a:spcAft>
    </a:defPPr>
    <a:lvl1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4.xml"/><Relationship Type="http://schemas.openxmlformats.org/officeDocument/2006/relationships/slideMaster" Id="rId4" Target="slideMasters/slideMaster1.xml"/><Relationship Type="http://schemas.openxmlformats.org/officeDocument/2006/relationships/tableStyles" Id="rId3" Target="tableStyles.xml"/><Relationship Type="http://schemas.openxmlformats.org/officeDocument/2006/relationships/notesMaster" Id="rId6" Target="notesMasters/notesMaster1.xml"/><Relationship Type="http://schemas.openxmlformats.org/officeDocument/2006/relationships/slideMaster" Id="rId5" Target="slideMasters/slideMaster2.xml"/><Relationship Type="http://schemas.openxmlformats.org/officeDocument/2006/relationships/slide" Id="rId8" Target="slides/slide2.xml"/><Relationship Type="http://schemas.openxmlformats.org/officeDocument/2006/relationships/slide" Id="rId7" Target="slides/slide1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1" id="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2" id="42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43" id="4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51" id="5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0" id="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" id="31"/>
          <p:cNvSpPr/>
          <p:nvPr>
            <p:ph type="title"/>
          </p:nvPr>
        </p:nvSpPr>
        <p:spPr>
          <a:xfrm>
            <a:off y="274319" x="274319"/>
            <a:ext cy="822960" cx="859535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>
              <a:buSzPct val="100000"/>
              <a:defRPr sz="3200"/>
            </a:lvl1pPr>
            <a:lvl2pPr>
              <a:buSzPct val="100000"/>
              <a:defRPr sz="3200"/>
            </a:lvl2pPr>
            <a:lvl3pPr>
              <a:buSzPct val="100000"/>
              <a:defRPr sz="3200"/>
            </a:lvl3pPr>
            <a:lvl4pPr>
              <a:buSzPct val="100000"/>
              <a:defRPr sz="3200"/>
            </a:lvl4pPr>
            <a:lvl5pPr>
              <a:buSzPct val="100000"/>
              <a:defRPr sz="3200"/>
            </a:lvl5pPr>
            <a:lvl6pPr>
              <a:buSzPct val="100000"/>
              <a:defRPr sz="3200"/>
            </a:lvl6pPr>
            <a:lvl7pPr>
              <a:buSzPct val="100000"/>
              <a:defRPr sz="3200"/>
            </a:lvl7pPr>
            <a:lvl8pPr>
              <a:buSzPct val="100000"/>
              <a:defRPr sz="3200"/>
            </a:lvl8pPr>
            <a:lvl9pPr>
              <a:buSzPct val="100000"/>
              <a:defRPr sz="3200"/>
            </a:lvl9pPr>
          </a:lstStyle>
          <a:p/>
        </p:txBody>
      </p:sp>
      <p:sp>
        <p:nvSpPr>
          <p:cNvPr name="Shape 32" id="32"/>
          <p:cNvSpPr/>
          <p:nvPr>
            <p:ph type="body" idx="1"/>
          </p:nvPr>
        </p:nvSpPr>
        <p:spPr>
          <a:xfrm>
            <a:off y="1645919" x="274319"/>
            <a:ext cy="4937760" cx="402336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>
              <a:buSzPct val="100000"/>
              <a:defRPr sz="2000"/>
            </a:lvl1pPr>
            <a:lvl2pPr>
              <a:buSzPct val="100000"/>
              <a:defRPr sz="2000"/>
            </a:lvl2pPr>
            <a:lvl3pPr>
              <a:buSzPct val="100000"/>
              <a:defRPr sz="2000"/>
            </a:lvl3pPr>
            <a:lvl4pPr>
              <a:buSzPct val="100000"/>
              <a:defRPr sz="2000"/>
            </a:lvl4pPr>
            <a:lvl5pPr>
              <a:buSzPct val="100000"/>
              <a:defRPr sz="2000"/>
            </a:lvl5pPr>
            <a:lvl6pPr>
              <a:buSzPct val="100000"/>
              <a:defRPr sz="2000"/>
            </a:lvl6pPr>
            <a:lvl7pPr>
              <a:buSzPct val="100000"/>
              <a:defRPr sz="2000"/>
            </a:lvl7pPr>
            <a:lvl8pPr>
              <a:buSzPct val="100000"/>
              <a:defRPr sz="2000"/>
            </a:lvl8pPr>
            <a:lvl9pPr>
              <a:buSzPct val="100000"/>
              <a:defRPr sz="2000"/>
            </a:lvl9pPr>
          </a:lstStyle>
          <a:p/>
        </p:txBody>
      </p:sp>
      <p:sp>
        <p:nvSpPr>
          <p:cNvPr name="Shape 33" id="33"/>
          <p:cNvSpPr/>
          <p:nvPr>
            <p:ph type="body" idx="2"/>
          </p:nvPr>
        </p:nvSpPr>
        <p:spPr>
          <a:xfrm>
            <a:off y="1645919" x="4846319"/>
            <a:ext cy="4937760" cx="402336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>
              <a:buSzPct val="100000"/>
              <a:defRPr sz="2000"/>
            </a:lvl1pPr>
            <a:lvl2pPr>
              <a:buSzPct val="100000"/>
              <a:defRPr sz="2000"/>
            </a:lvl2pPr>
            <a:lvl3pPr>
              <a:buSzPct val="100000"/>
              <a:defRPr sz="2000"/>
            </a:lvl3pPr>
            <a:lvl4pPr>
              <a:buSzPct val="100000"/>
              <a:defRPr sz="2000"/>
            </a:lvl4pPr>
            <a:lvl5pPr>
              <a:buSzPct val="100000"/>
              <a:defRPr sz="2000"/>
            </a:lvl5pPr>
            <a:lvl6pPr>
              <a:buSzPct val="100000"/>
              <a:defRPr sz="2000"/>
            </a:lvl6pPr>
            <a:lvl7pPr>
              <a:buSzPct val="100000"/>
              <a:defRPr sz="2000"/>
            </a:lvl7pPr>
            <a:lvl8pPr>
              <a:buSzPct val="100000"/>
              <a:defRPr sz="2000"/>
            </a:lvl8pPr>
            <a:lvl9pPr>
              <a:buSzPct val="100000"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/>
          <p:nvPr>
            <p:ph type="body" idx="1"/>
          </p:nvPr>
        </p:nvSpPr>
        <p:spPr>
          <a:xfrm>
            <a:off y="6035039" x="274319"/>
            <a:ext cy="548639" cx="859535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ctr">
              <a:buSzPct val="100000"/>
              <a:defRPr sz="2400"/>
            </a:lvl1pPr>
            <a:lvl2pPr algn="ctr">
              <a:buSzPct val="100000"/>
              <a:defRPr sz="2400"/>
            </a:lvl2pPr>
            <a:lvl3pPr algn="ctr">
              <a:buSzPct val="100000"/>
              <a:defRPr sz="2400"/>
            </a:lvl3pPr>
            <a:lvl4pPr algn="ctr">
              <a:buSzPct val="100000"/>
              <a:defRPr sz="2400"/>
            </a:lvl4pPr>
            <a:lvl5pPr algn="ctr">
              <a:buSzPct val="100000"/>
              <a:defRPr sz="2400"/>
            </a:lvl5pPr>
            <a:lvl6pPr algn="ctr">
              <a:buSzPct val="100000"/>
              <a:defRPr sz="2400"/>
            </a:lvl6pPr>
            <a:lvl7pPr algn="ctr">
              <a:buSzPct val="100000"/>
              <a:defRPr sz="2400"/>
            </a:lvl7pPr>
            <a:lvl8pPr algn="ctr">
              <a:buSzPct val="100000"/>
              <a:defRPr sz="2400"/>
            </a:lvl8pPr>
            <a:lvl9pPr algn="ctr">
              <a:buSzPct val="100000"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3" id="23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4" id="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" id="25"/>
          <p:cNvSpPr/>
          <p:nvPr>
            <p:ph type="ctrTitle"/>
          </p:nvPr>
        </p:nvSpPr>
        <p:spPr>
          <a:xfrm>
            <a:off y="2743200" x="822959"/>
            <a:ext cy="1097279" cx="749808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ctr">
              <a:buSzPct val="100000"/>
              <a:defRPr sz="3600"/>
            </a:lvl1pPr>
            <a:lvl2pPr algn="ctr">
              <a:buSzPct val="100000"/>
              <a:defRPr sz="3600"/>
            </a:lvl2pPr>
            <a:lvl3pPr algn="ctr">
              <a:buSzPct val="100000"/>
              <a:defRPr sz="3600"/>
            </a:lvl3pPr>
            <a:lvl4pPr algn="ctr">
              <a:buSzPct val="100000"/>
              <a:defRPr sz="3600"/>
            </a:lvl4pPr>
            <a:lvl5pPr algn="ctr">
              <a:buSzPct val="100000"/>
              <a:defRPr sz="3600"/>
            </a:lvl5pPr>
            <a:lvl6pPr algn="ctr">
              <a:buSzPct val="100000"/>
              <a:defRPr sz="3600"/>
            </a:lvl6pPr>
            <a:lvl7pPr algn="ctr">
              <a:buSzPct val="100000"/>
              <a:defRPr sz="3600"/>
            </a:lvl7pPr>
            <a:lvl8pPr algn="ctr">
              <a:buSzPct val="100000"/>
              <a:defRPr sz="3600"/>
            </a:lvl8pPr>
            <a:lvl9pPr algn="ctr">
              <a:buSzPct val="100000"/>
              <a:defRPr sz="3600"/>
            </a:lvl9pPr>
          </a:lstStyle>
          <a:p/>
        </p:txBody>
      </p:sp>
      <p:sp>
        <p:nvSpPr>
          <p:cNvPr name="Shape 26" id="26"/>
          <p:cNvSpPr/>
          <p:nvPr>
            <p:ph type="subTitle" idx="1"/>
          </p:nvPr>
        </p:nvSpPr>
        <p:spPr>
          <a:xfrm>
            <a:off y="4114800" x="1645919"/>
            <a:ext cy="822960" cx="585215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ctr">
              <a:buSzPct val="100000"/>
              <a:defRPr sz="2400"/>
            </a:lvl1pPr>
            <a:lvl2pPr algn="ctr">
              <a:buSzPct val="100000"/>
              <a:defRPr sz="2400"/>
            </a:lvl2pPr>
            <a:lvl3pPr algn="ctr">
              <a:buSzPct val="100000"/>
              <a:defRPr sz="2400"/>
            </a:lvl3pPr>
            <a:lvl4pPr algn="ctr">
              <a:buSzPct val="100000"/>
              <a:defRPr sz="2400"/>
            </a:lvl4pPr>
            <a:lvl5pPr algn="ctr">
              <a:buSzPct val="100000"/>
              <a:defRPr sz="2400"/>
            </a:lvl5pPr>
            <a:lvl6pPr algn="ctr">
              <a:buSzPct val="100000"/>
              <a:defRPr sz="2400"/>
            </a:lvl6pPr>
            <a:lvl7pPr algn="ctr">
              <a:buSzPct val="100000"/>
              <a:defRPr sz="2400"/>
            </a:lvl7pPr>
            <a:lvl8pPr algn="ctr">
              <a:buSzPct val="100000"/>
              <a:defRPr sz="2400"/>
            </a:lvl8pPr>
            <a:lvl9pPr algn="ctr">
              <a:buSzPct val="100000"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7" id="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" id="28"/>
          <p:cNvSpPr/>
          <p:nvPr>
            <p:ph type="title"/>
          </p:nvPr>
        </p:nvSpPr>
        <p:spPr>
          <a:xfrm>
            <a:off y="274319" x="274319"/>
            <a:ext cy="822960" cx="859535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>
              <a:buSzPct val="100000"/>
              <a:defRPr sz="3200"/>
            </a:lvl1pPr>
            <a:lvl2pPr>
              <a:buSzPct val="100000"/>
              <a:defRPr sz="3200"/>
            </a:lvl2pPr>
            <a:lvl3pPr>
              <a:buSzPct val="100000"/>
              <a:defRPr sz="3200"/>
            </a:lvl3pPr>
            <a:lvl4pPr>
              <a:buSzPct val="100000"/>
              <a:defRPr sz="3200"/>
            </a:lvl4pPr>
            <a:lvl5pPr>
              <a:buSzPct val="100000"/>
              <a:defRPr sz="3200"/>
            </a:lvl5pPr>
            <a:lvl6pPr>
              <a:buSzPct val="100000"/>
              <a:defRPr sz="3200"/>
            </a:lvl6pPr>
            <a:lvl7pPr>
              <a:buSzPct val="100000"/>
              <a:defRPr sz="3200"/>
            </a:lvl7pPr>
            <a:lvl8pPr>
              <a:buSzPct val="100000"/>
              <a:defRPr sz="3200"/>
            </a:lvl8pPr>
            <a:lvl9pPr>
              <a:buSzPct val="100000"/>
              <a:defRPr sz="3200"/>
            </a:lvl9pPr>
          </a:lstStyle>
          <a:p/>
        </p:txBody>
      </p:sp>
      <p:sp>
        <p:nvSpPr>
          <p:cNvPr name="Shape 29" id="29"/>
          <p:cNvSpPr/>
          <p:nvPr>
            <p:ph type="body" idx="1"/>
          </p:nvPr>
        </p:nvSpPr>
        <p:spPr>
          <a:xfrm>
            <a:off y="1645919" x="274319"/>
            <a:ext cy="4937760" cx="859535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>
              <a:buSzPct val="100000"/>
              <a:defRPr sz="2000"/>
            </a:lvl1pPr>
            <a:lvl2pPr>
              <a:buSzPct val="100000"/>
              <a:defRPr sz="2000"/>
            </a:lvl2pPr>
            <a:lvl3pPr>
              <a:buSzPct val="100000"/>
              <a:defRPr sz="2000"/>
            </a:lvl3pPr>
            <a:lvl4pPr>
              <a:buSzPct val="100000"/>
              <a:defRPr sz="2000"/>
            </a:lvl4pPr>
            <a:lvl5pPr>
              <a:buSzPct val="100000"/>
              <a:defRPr sz="2000"/>
            </a:lvl5pPr>
            <a:lvl6pPr>
              <a:buSzPct val="100000"/>
              <a:defRPr sz="2000"/>
            </a:lvl6pPr>
            <a:lvl7pPr>
              <a:buSzPct val="100000"/>
              <a:defRPr sz="2000"/>
            </a:lvl7pPr>
            <a:lvl8pPr>
              <a:buSzPct val="100000"/>
              <a:defRPr sz="2000"/>
            </a:lvl8pPr>
            <a:lvl9pPr>
              <a:buSzPct val="100000"/>
              <a:defRPr sz="2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theme" Id="rId6" Target="../theme/theme1.xml"/><Relationship Type="http://schemas.openxmlformats.org/officeDocument/2006/relationships/slideLayout" Id="rId5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7.xml"/><Relationship Type="http://schemas.openxmlformats.org/officeDocument/2006/relationships/image" Id="rId4" Target="../media/image01.jpg"/><Relationship Type="http://schemas.openxmlformats.org/officeDocument/2006/relationships/image" Id="rId3" Target="../media/image00.pn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7.xml"/><Relationship Type="http://schemas.openxmlformats.org/officeDocument/2006/relationships/image" Id="rId3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/>
          <p:nvPr/>
        </p:nvSpPr>
        <p:spPr>
          <a:xfrm>
            <a:off y="1919227" x="1919227"/>
            <a:ext cy="3013379" cx="496044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38" id="38"/>
          <p:cNvSpPr/>
          <p:nvPr/>
        </p:nvSpPr>
        <p:spPr>
          <a:xfrm>
            <a:off y="177007" x="643904"/>
            <a:ext cy="968062" cx="7477154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algn="ctr" rtl="0"/>
            <a:r>
              <a:rPr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GREAT NEWS! LiveBinders is joining forces with </a:t>
            </a:r>
          </a:p>
          <a:p>
            <a:pPr algn="ctr" rtl="0"/>
            <a:r>
              <a:rPr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Classroom 2.0 LIVE for their monthly </a:t>
            </a:r>
          </a:p>
          <a:p>
            <a:pPr algn="ctr" rtl="0"/>
            <a:r>
              <a:rPr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Knowledge Sharing Place webinars!</a:t>
            </a:r>
          </a:p>
        </p:txBody>
      </p:sp>
      <p:sp>
        <p:nvSpPr>
          <p:cNvPr name="Shape 39" id="39"/>
          <p:cNvSpPr/>
          <p:nvPr/>
        </p:nvSpPr>
        <p:spPr>
          <a:xfrm>
            <a:off y="1187707" x="1279147"/>
            <a:ext cy="731654" cx="605135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algn="ctr" rtl="0"/>
            <a:r>
              <a: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Join us for the next webinar: Wed. Feb. 15th, 4:30pmPST/5:30MST/6:30CST/7:30pmEST</a:t>
            </a:r>
          </a:p>
        </p:txBody>
      </p:sp>
      <p:sp>
        <p:nvSpPr>
          <p:cNvPr name="Shape 40" id="40"/>
          <p:cNvSpPr/>
          <p:nvPr/>
        </p:nvSpPr>
        <p:spPr>
          <a:xfrm>
            <a:off y="5211067" x="181867"/>
            <a:ext cy="1459237" cx="8735197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algn="ctr" rtl="0"/>
            <a:r>
              <a: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STEM - Great Resources - in the Classroom and in LiveBinders </a:t>
            </a:r>
          </a:p>
          <a:p>
            <a:pPr algn="ctr" rtl="0"/>
            <a:r>
              <a: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Join us to listen to Letia Cooper @TechwithTia, creator of the LiveBinder '100+ STEM Websites &amp; Webtools for Teachers', and Jill Brown who will share how she used LiveBinders for one of her STEM science projects as a way to help </a:t>
            </a:r>
          </a:p>
          <a:p>
            <a:pPr algn="ctr" rtl="0"/>
            <a:r>
              <a: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her differentiated learners. (See calendar for additional details)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name="Shape 44" id="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5" id="45"/>
          <p:cNvSpPr/>
          <p:nvPr/>
        </p:nvSpPr>
        <p:spPr>
          <a:xfrm>
            <a:off y="1946454" x="2556528"/>
            <a:ext cy="2744620" cx="378305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46" id="46"/>
          <p:cNvSpPr/>
          <p:nvPr/>
        </p:nvSpPr>
        <p:spPr>
          <a:xfrm>
            <a:off y="177007" x="643904"/>
            <a:ext cy="733499" cx="76082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algn="ctr" rtl="0" lvl="0"/>
            <a:r>
              <a:rPr sz="1800">
                <a:solidFill>
                  <a:srgbClr val="FF0000"/>
                </a:solidFill>
              </a:rPr>
              <a:t>GREAT NEWS! LiveBinders is joining forces with Classroom 2.0 LIVE for their monthly Knowledge Sharing Place webinars!</a:t>
            </a:r>
          </a:p>
        </p:txBody>
      </p:sp>
      <p:sp>
        <p:nvSpPr>
          <p:cNvPr name="Shape 47" id="47"/>
          <p:cNvSpPr/>
          <p:nvPr/>
        </p:nvSpPr>
        <p:spPr>
          <a:xfrm>
            <a:off y="815907" x="1326447"/>
            <a:ext cy="1208399" cx="61004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algn="ctr" rtl="0" lvl="0"/>
            <a:r>
              <a:rPr sz="1800"/>
              <a:t>Join us for the next webinar: Wed. Mar. 28th </a:t>
            </a:r>
          </a:p>
          <a:p>
            <a:pPr algn="ctr" rtl="0" lvl="0"/>
            <a:r>
              <a:rPr/>
              <a:t>4:30pm PDT/5:30 MDT/6:30 CDT/7:30pm EDT</a:t>
            </a:r>
          </a:p>
          <a:p>
            <a:pPr algn="ctr" rtl="0" lvl="0"/>
            <a:r>
              <a:rPr sz="1800" b="1">
                <a:latin typeface="Verdana"/>
                <a:ea typeface="Verdana"/>
                <a:cs typeface="Verdana"/>
                <a:sym typeface="Verdana"/>
              </a:rPr>
              <a:t>Leverage the web for Common Core</a:t>
            </a:r>
          </a:p>
          <a:p>
            <a:pPr algn="ctr" rtl="0" lvl="0"/>
            <a:r>
              <a:rPr b="1"/>
              <a:t>Mike Fisher and Toby Price</a:t>
            </a:r>
          </a:p>
        </p:txBody>
      </p:sp>
      <p:sp>
        <p:nvSpPr>
          <p:cNvPr name="Shape 48" id="48"/>
          <p:cNvSpPr/>
          <p:nvPr/>
        </p:nvSpPr>
        <p:spPr>
          <a:xfrm>
            <a:off y="4631950" x="286005"/>
            <a:ext cy="2099999" cx="83240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0" marR="0" algn="l" marL="0" rtl="0" lv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*Are your students cognitive about information? </a:t>
            </a:r>
          </a:p>
          <a:p>
            <a:pPr indent="0" marR="0" algn="l" marL="0" rtl="0" lv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*Are they consumers of information - collecting and contributing resources on the web?</a:t>
            </a:r>
          </a:p>
          <a:p>
            <a:pPr indent="0" marR="0" algn="l" marL="0" rtl="0" lv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 </a:t>
            </a:r>
          </a:p>
          <a:p>
            <a:pPr indent="0" marR="0" algn="l" marL="0" rtl="0" lv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Learn how web tools can help students become content curators, collectors of information with purpose and discernment, and how these lead to supporting the 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Common Core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.  </a:t>
            </a:r>
          </a:p>
          <a:p>
            <a:r>
              <a:t/>
            </a:r>
          </a:p>
          <a:p>
            <a:pPr algn="ctr" rtl="0" lvl="0"/>
            <a:r>
              <a:rPr b="1">
                <a:latin typeface="Verdana"/>
                <a:ea typeface="Verdana"/>
                <a:cs typeface="Verdana"/>
                <a:sym typeface="Verdana"/>
              </a:rPr>
              <a:t>(See calendar for additional details   http://live.classroom20.com/calendar)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